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1"/>
    <p:restoredTop sz="96405"/>
  </p:normalViewPr>
  <p:slideViewPr>
    <p:cSldViewPr snapToGrid="0">
      <p:cViewPr>
        <p:scale>
          <a:sx n="125" d="100"/>
          <a:sy n="125" d="100"/>
        </p:scale>
        <p:origin x="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C1E8E-1070-A843-8092-B56121F77FDA}" type="datetimeFigureOut">
              <a:rPr lang="ru-RU" smtClean="0"/>
              <a:t>25.05.2023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9F66D-5F7A-4E4D-8433-FC3A15D3AF7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6908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61EE1-46AC-8C4C-85AC-173703C9C723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766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4B6D8-0A8C-CB40-B220-5502D6D59234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08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61594-EEE9-BA4D-9D2D-E9D8EB1F66D1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5755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557F2-7CF3-3347-818F-3E26F6015D55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7111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7D6CC-C946-D84B-81BE-698AB019342C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439603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F3C52-D5BA-224E-965F-8347B1069A01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4935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AD7D-69AD-4E47-82C4-C4E271C3DA78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1464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C8DE0-7D3C-1448-9020-F86818EC40FE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5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E2CF1-5337-B04E-AEF1-D9E651E97A19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038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77C6F-8C31-574D-87BC-E96F2A2C5E47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414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D36B-AEA3-0147-9F0F-C0C64D4F4D4F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102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46128-EF74-4443-B042-26237F433192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3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D1369-E8BC-F44A-AA01-7103CBBAB917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505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158D4-01F1-9D40-B868-A2DCFA5F1E37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844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399-641D-C141-966B-5785771EC4B5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103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D621D-9068-1943-89B6-4344811E9A9D}" type="datetime1">
              <a:rPr lang="ru-RU" smtClean="0"/>
              <a:t>25.05.2023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324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BDB4E-9212-0B45-AD3B-8028E2259E89}" type="datetime1">
              <a:rPr lang="ru-RU" smtClean="0"/>
              <a:t>25.05.2023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923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ABAF14-A838-1568-D5A4-7C89177DD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94884"/>
            <a:ext cx="7766936" cy="2455952"/>
          </a:xfrm>
        </p:spPr>
        <p:txBody>
          <a:bodyPr/>
          <a:lstStyle/>
          <a:p>
            <a:pPr algn="l"/>
            <a:r>
              <a:rPr lang="ru-RU" dirty="0"/>
              <a:t>Распознавание и классификация цветов по изображениям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8767B1-94B9-DBBB-85E7-04C35FB273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4588933" cy="1339874"/>
          </a:xfrm>
        </p:spPr>
        <p:txBody>
          <a:bodyPr>
            <a:normAutofit/>
          </a:bodyPr>
          <a:lstStyle/>
          <a:p>
            <a:pPr algn="l"/>
            <a:r>
              <a:rPr lang="ru-RU" dirty="0"/>
              <a:t>Выполнили</a:t>
            </a:r>
            <a:r>
              <a:rPr lang="en-US" dirty="0"/>
              <a:t> </a:t>
            </a:r>
            <a:r>
              <a:rPr lang="ru-RU" dirty="0"/>
              <a:t>студенты группы АДМ-22-02:</a:t>
            </a:r>
            <a:br>
              <a:rPr lang="en-US" dirty="0"/>
            </a:br>
            <a:endParaRPr lang="ru-RU" dirty="0"/>
          </a:p>
        </p:txBody>
      </p:sp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CA41D061-985C-C273-8020-609B7CA1D9C0}"/>
              </a:ext>
            </a:extLst>
          </p:cNvPr>
          <p:cNvSpPr txBox="1">
            <a:spLocks/>
          </p:cNvSpPr>
          <p:nvPr/>
        </p:nvSpPr>
        <p:spPr>
          <a:xfrm>
            <a:off x="6096000" y="4050747"/>
            <a:ext cx="3178003" cy="13398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 err="1"/>
              <a:t>Ульмасов</a:t>
            </a:r>
            <a:r>
              <a:rPr lang="ru-RU" dirty="0"/>
              <a:t> </a:t>
            </a:r>
            <a:r>
              <a:rPr lang="ru-RU" dirty="0" err="1"/>
              <a:t>Азизжон</a:t>
            </a:r>
            <a:endParaRPr lang="ru-RU" dirty="0"/>
          </a:p>
          <a:p>
            <a:pPr algn="l"/>
            <a:r>
              <a:rPr lang="ru-RU" dirty="0" err="1"/>
              <a:t>Мялкин</a:t>
            </a:r>
            <a:r>
              <a:rPr lang="ru-RU" dirty="0"/>
              <a:t> Денис</a:t>
            </a:r>
          </a:p>
          <a:p>
            <a:pPr algn="l"/>
            <a:r>
              <a:rPr lang="ru-RU" dirty="0"/>
              <a:t>Щербак Дмитрий</a:t>
            </a:r>
          </a:p>
        </p:txBody>
      </p:sp>
    </p:spTree>
    <p:extLst>
      <p:ext uri="{BB962C8B-B14F-4D97-AF65-F5344CB8AC3E}">
        <p14:creationId xmlns:p14="http://schemas.microsoft.com/office/powerpoint/2010/main" val="222477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F935C-E8DF-D170-49DD-967D1BD46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6C59DFD-FC4A-52B9-509F-8F2ADC6E2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Разработать программу по распознаванию цветов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2946681-7907-658F-886F-01AF0B1A5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39" y="2995404"/>
            <a:ext cx="7772400" cy="2681207"/>
          </a:xfrm>
          <a:prstGeom prst="rect">
            <a:avLst/>
          </a:prstGeom>
        </p:spPr>
      </p:pic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B8062A-279F-D8AB-47D5-FD5DA354D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73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A03ABE-548F-86EE-A1BA-F2BCBF0F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687572"/>
          </a:xfrm>
        </p:spPr>
        <p:txBody>
          <a:bodyPr/>
          <a:lstStyle/>
          <a:p>
            <a:r>
              <a:rPr lang="ru-RU" dirty="0" err="1"/>
              <a:t>Сверточная</a:t>
            </a:r>
            <a:r>
              <a:rPr lang="ru-RU" dirty="0"/>
              <a:t> нейронная сеть V</a:t>
            </a:r>
            <a:r>
              <a:rPr lang="en-US" dirty="0"/>
              <a:t>GG16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24F0E3-9A13-F1A6-61BA-E3B1DC4F4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7173"/>
            <a:ext cx="9040824" cy="3880773"/>
          </a:xfrm>
        </p:spPr>
        <p:txBody>
          <a:bodyPr/>
          <a:lstStyle/>
          <a:p>
            <a:r>
              <a:rPr lang="ru-RU" altLang="en-US" dirty="0"/>
              <a:t>Для решения задачи компьютерного зрения используем </a:t>
            </a:r>
            <a:r>
              <a:rPr lang="ru-RU" altLang="en-US" dirty="0" err="1"/>
              <a:t>свёрточную</a:t>
            </a:r>
            <a:r>
              <a:rPr lang="ru-RU" altLang="en-US" dirty="0"/>
              <a:t> нейронную сеть V</a:t>
            </a:r>
            <a:r>
              <a:rPr lang="en-US" altLang="en-US" dirty="0"/>
              <a:t>GG 16</a:t>
            </a:r>
            <a:endParaRPr lang="ru-RU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C631A73-A10B-5479-768E-5F449897F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28" y="1977844"/>
            <a:ext cx="4015119" cy="36050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DE57738-C250-1310-348A-6E87E0804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260" y="1916516"/>
            <a:ext cx="4015119" cy="3727755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93731C2-99BB-9916-4594-51ABC3C20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528" y="5797289"/>
            <a:ext cx="5711394" cy="975651"/>
          </a:xfrm>
          <a:prstGeom prst="rect">
            <a:avLst/>
          </a:prstGeom>
        </p:spPr>
      </p:pic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A6A93C94-50A5-1DD4-41D0-B53EE3DC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747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A03ABE-548F-86EE-A1BA-F2BCBF0F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687572"/>
          </a:xfrm>
        </p:spPr>
        <p:txBody>
          <a:bodyPr/>
          <a:lstStyle/>
          <a:p>
            <a:r>
              <a:rPr lang="en-US" dirty="0" err="1"/>
              <a:t>О</a:t>
            </a:r>
            <a:r>
              <a:rPr lang="ru-RU" dirty="0"/>
              <a:t>бучение нейронной сети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24F0E3-9A13-F1A6-61BA-E3B1DC4F4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97173"/>
            <a:ext cx="9040824" cy="3880773"/>
          </a:xfrm>
        </p:spPr>
        <p:txBody>
          <a:bodyPr/>
          <a:lstStyle/>
          <a:p>
            <a:r>
              <a:rPr lang="ru-RU" altLang="en-US" dirty="0"/>
              <a:t>Для обучения потребовалось 30 эпох (примерно 10 часов)</a:t>
            </a:r>
            <a:endParaRPr lang="ru-RU" dirty="0"/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A6A93C94-50A5-1DD4-41D0-B53EE3DC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6E7808-A299-574E-7D8B-606F9442B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73" y="1697335"/>
            <a:ext cx="4515908" cy="346332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FC77434-E894-2757-A1F7-EE13957CC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6242" y="1735069"/>
            <a:ext cx="4600183" cy="338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734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A03ABE-548F-86EE-A1BA-F2BCBF0F9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023"/>
            <a:ext cx="8596668" cy="687571"/>
          </a:xfrm>
        </p:spPr>
        <p:txBody>
          <a:bodyPr anchor="ctr">
            <a:normAutofit/>
          </a:bodyPr>
          <a:lstStyle/>
          <a:p>
            <a:r>
              <a:rPr lang="ru-RU" dirty="0"/>
              <a:t>Результаты работы</a:t>
            </a:r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A6A93C94-50A5-1DD4-41D0-B53EE3DC1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48A527-0332-B758-DBBE-282A703B3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711594"/>
            <a:ext cx="6124584" cy="6146406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A8BFE964-6B9D-5631-1C8D-97CE265CD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1550" y="170365"/>
            <a:ext cx="4614530" cy="467046"/>
          </a:xfrm>
        </p:spPr>
        <p:txBody>
          <a:bodyPr anchor="ctr"/>
          <a:lstStyle/>
          <a:p>
            <a:r>
              <a:rPr lang="en" altLang="en-US" dirty="0"/>
              <a:t>https://</a:t>
            </a:r>
            <a:r>
              <a:rPr lang="en" altLang="en-US" dirty="0" err="1"/>
              <a:t>github.com</a:t>
            </a:r>
            <a:r>
              <a:rPr lang="en" altLang="en-US" dirty="0"/>
              <a:t>/p5ych0p41h/vgg16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3309863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Синий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{6697A489-1776-074F-9081-6B6414E43F2C}tf10001060</Template>
  <TotalTime>59</TotalTime>
  <Words>70</Words>
  <Application>Microsoft Macintosh PowerPoint</Application>
  <PresentationFormat>Широкоэкранный</PresentationFormat>
  <Paragraphs>17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Trebuchet MS</vt:lpstr>
      <vt:lpstr>Wingdings 3</vt:lpstr>
      <vt:lpstr>Аспект</vt:lpstr>
      <vt:lpstr>Распознавание и классификация цветов по изображениям</vt:lpstr>
      <vt:lpstr>Цель</vt:lpstr>
      <vt:lpstr>Сверточная нейронная сеть VGG16</vt:lpstr>
      <vt:lpstr>Обучение нейронной сети</vt:lpstr>
      <vt:lpstr>Результаты работы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Распознавание и классификация цветов по изображениям</dc:title>
  <dc:creator>Microsoft Office User</dc:creator>
  <cp:lastModifiedBy>Microsoft Office User</cp:lastModifiedBy>
  <cp:revision>2</cp:revision>
  <dcterms:created xsi:type="dcterms:W3CDTF">2023-05-25T17:21:13Z</dcterms:created>
  <dcterms:modified xsi:type="dcterms:W3CDTF">2023-05-25T18:30:01Z</dcterms:modified>
</cp:coreProperties>
</file>

<file path=docProps/thumbnail.jpeg>
</file>